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4"/>
  </p:notesMasterIdLst>
  <p:sldIdLst>
    <p:sldId id="565" r:id="rId2"/>
    <p:sldId id="566" r:id="rId3"/>
    <p:sldId id="540" r:id="rId4"/>
    <p:sldId id="558" r:id="rId5"/>
    <p:sldId id="541" r:id="rId6"/>
    <p:sldId id="567" r:id="rId7"/>
    <p:sldId id="480" r:id="rId8"/>
    <p:sldId id="479" r:id="rId9"/>
    <p:sldId id="478" r:id="rId10"/>
    <p:sldId id="481" r:id="rId11"/>
    <p:sldId id="477" r:id="rId12"/>
    <p:sldId id="476" r:id="rId13"/>
    <p:sldId id="475" r:id="rId14"/>
    <p:sldId id="474" r:id="rId15"/>
    <p:sldId id="484" r:id="rId16"/>
    <p:sldId id="483" r:id="rId17"/>
    <p:sldId id="559" r:id="rId18"/>
    <p:sldId id="560" r:id="rId19"/>
    <p:sldId id="561" r:id="rId20"/>
    <p:sldId id="562" r:id="rId21"/>
    <p:sldId id="563" r:id="rId22"/>
    <p:sldId id="564" r:id="rId2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 varScale="1">
        <p:scale>
          <a:sx n="88" d="100"/>
          <a:sy n="88" d="100"/>
        </p:scale>
        <p:origin x="-13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11/11/2013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8.png"/><Relationship Id="rId4" Type="http://schemas.openxmlformats.org/officeDocument/2006/relationships/image" Target="../media/image17.tif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tif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256943"/>
            <a:ext cx="8382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7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Çol</a:t>
            </a:r>
            <a:r>
              <a:rPr lang="en-US" sz="3000" b="1" dirty="0">
                <a:latin typeface="ML-Aathira" pitchFamily="82" charset="0"/>
              </a:rPr>
              <a:t>-·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 X§Ä </a:t>
            </a:r>
            <a:r>
              <a:rPr lang="en-US" sz="3000" b="1" dirty="0" err="1">
                <a:latin typeface="ML-Aathira" pitchFamily="82" charset="0"/>
              </a:rPr>
              <a:t>kphn-tijw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kw-Kn</a:t>
            </a:r>
            <a:r>
              <a:rPr lang="en-US" sz="3000" b="1" dirty="0">
                <a:latin typeface="ML-Aathira" pitchFamily="82" charset="0"/>
              </a:rPr>
              <a:t>-¨n-cp-¶n-S-</a:t>
            </a:r>
            <a:r>
              <a:rPr lang="en-US" sz="3000" b="1" dirty="0" err="1">
                <a:latin typeface="ML-Aathira" pitchFamily="82" charset="0"/>
              </a:rPr>
              <a:t>s¯Ãmw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kl-ip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-j-I-</a:t>
            </a:r>
            <a:r>
              <a:rPr lang="en-US" sz="3000" b="1" dirty="0" err="1">
                <a:latin typeface="ML-Aathira" pitchFamily="82" charset="0"/>
              </a:rPr>
              <a:t>cmbn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ptcm-ln-Xsc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ntbm-Kn</a:t>
            </a:r>
            <a:r>
              <a:rPr lang="en-US" sz="3000" b="1" dirty="0">
                <a:latin typeface="ML-Aathira" pitchFamily="82" charset="0"/>
              </a:rPr>
              <a:t>-¨n-cp-¶p. </a:t>
            </a:r>
            <a:r>
              <a:rPr lang="en-US" sz="3000" b="1" dirty="0" err="1">
                <a:latin typeface="ML-Aathira" pitchFamily="82" charset="0"/>
              </a:rPr>
              <a:t>Çol</a:t>
            </a:r>
            <a:r>
              <a:rPr lang="en-US" sz="3000" b="1" dirty="0">
                <a:latin typeface="ML-Aathira" pitchFamily="82" charset="0"/>
              </a:rPr>
              <a:t>-·m-</a:t>
            </a:r>
            <a:r>
              <a:rPr lang="en-US" sz="3000" b="1" dirty="0" err="1">
                <a:latin typeface="ML-Aathira" pitchFamily="82" charset="0"/>
              </a:rPr>
              <a:t>cpsS</a:t>
            </a:r>
            <a:r>
              <a:rPr lang="en-US" sz="3000" b="1" dirty="0">
                <a:latin typeface="ML-Aathira" pitchFamily="82" charset="0"/>
              </a:rPr>
              <a:t> ]n³Km-an-I-fmb </a:t>
            </a:r>
            <a:r>
              <a:rPr lang="en-US" sz="3000" b="1" dirty="0" err="1">
                <a:latin typeface="ML-Aathira" pitchFamily="82" charset="0"/>
              </a:rPr>
              <a:t>sa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Xm</a:t>
            </a:r>
            <a:r>
              <a:rPr lang="en-US" sz="3000" b="1" dirty="0">
                <a:latin typeface="ML-Aathira" pitchFamily="82" charset="0"/>
              </a:rPr>
              <a:t>-·</a:t>
            </a:r>
            <a:r>
              <a:rPr lang="en-US" sz="3000" b="1" dirty="0" err="1">
                <a:latin typeface="ML-Aathira" pitchFamily="82" charset="0"/>
              </a:rPr>
              <a:t>mcpw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ssIh-bv</a:t>
            </a:r>
            <a:r>
              <a:rPr lang="en-US" sz="3000" b="1" dirty="0">
                <a:latin typeface="ML-Aathira" pitchFamily="82" charset="0"/>
              </a:rPr>
              <a:t>]p 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bneq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C¶p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utcm-lnXyw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ssIam-dp</a:t>
            </a:r>
            <a:r>
              <a:rPr lang="en-US" sz="3000" b="1" dirty="0">
                <a:latin typeface="ML-Aathira" pitchFamily="82" charset="0"/>
              </a:rPr>
              <a:t>-¶-Xv. </a:t>
            </a:r>
            <a:r>
              <a:rPr lang="en-US" sz="3000" b="1" dirty="0" err="1">
                <a:latin typeface="ML-Aathira" pitchFamily="82" charset="0"/>
              </a:rPr>
              <a:t>ssIh-bv</a:t>
            </a:r>
            <a:r>
              <a:rPr lang="en-US" sz="3000" b="1" dirty="0">
                <a:latin typeface="ML-Aathira" pitchFamily="82" charset="0"/>
              </a:rPr>
              <a:t>]p-</a:t>
            </a:r>
            <a:r>
              <a:rPr lang="en-US" sz="3000" b="1" dirty="0" err="1">
                <a:latin typeface="ML-Aathira" pitchFamily="82" charset="0"/>
              </a:rPr>
              <a:t>hgn</a:t>
            </a:r>
            <a:r>
              <a:rPr lang="en-US" sz="3000" b="1" dirty="0">
                <a:latin typeface="ML-Aathira" pitchFamily="82" charset="0"/>
              </a:rPr>
              <a:t> ]cn-ip-²m-ßm-hnsâ {]</a:t>
            </a:r>
            <a:r>
              <a:rPr lang="en-US" sz="3000" b="1" dirty="0" err="1">
                <a:latin typeface="ML-Aathira" pitchFamily="82" charset="0"/>
              </a:rPr>
              <a:t>tXyI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]m-h-c-¯m-</a:t>
            </a:r>
            <a:r>
              <a:rPr lang="en-US" sz="3000" b="1" dirty="0" err="1">
                <a:latin typeface="ML-Aathira" pitchFamily="82" charset="0"/>
              </a:rPr>
              <a:t>emWv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-¸«w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-¶-Xv.</a:t>
            </a:r>
          </a:p>
        </p:txBody>
      </p:sp>
      <p:sp>
        <p:nvSpPr>
          <p:cNvPr id="6" name="Rectangle 5"/>
          <p:cNvSpPr/>
          <p:nvPr/>
        </p:nvSpPr>
        <p:spPr>
          <a:xfrm>
            <a:off x="2088860" y="457200"/>
            <a:ext cx="492154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Çolm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-·m-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kl-ip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-IÀ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7" name="Picture 3" descr="D:\web photo\lession 9\Dov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396240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905000"/>
            <a:ext cx="59436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-¸«w </a:t>
            </a:r>
            <a:r>
              <a:rPr lang="en-US" sz="3000" b="1" dirty="0" err="1">
                <a:latin typeface="ML-Aathira" pitchFamily="82" charset="0"/>
              </a:rPr>
              <a:t>ssÇln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]n³Xp-SÀ¨-</a:t>
            </a:r>
            <a:r>
              <a:rPr lang="en-US" sz="3000" b="1" dirty="0" err="1">
                <a:latin typeface="ML-Aathira" pitchFamily="82" charset="0"/>
              </a:rPr>
              <a:t>bm-sW¶pw</a:t>
            </a:r>
            <a:r>
              <a:rPr lang="en-US" sz="3000" b="1" dirty="0">
                <a:latin typeface="ML-Aathira" pitchFamily="82" charset="0"/>
              </a:rPr>
              <a:t> ]cn-ip-²m-ßm-hnsâ </a:t>
            </a:r>
            <a:r>
              <a:rPr lang="en-US" sz="3000" b="1" dirty="0" err="1">
                <a:latin typeface="ML-Aathira" pitchFamily="82" charset="0"/>
              </a:rPr>
              <a:t>iàn-bm-emWv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AXv</a:t>
            </a:r>
            <a:r>
              <a:rPr lang="en-US" sz="3000" b="1" dirty="0">
                <a:latin typeface="ML-Aathira" pitchFamily="82" charset="0"/>
              </a:rPr>
              <a:t> ]men-¡-s¸-Sp-¶-</a:t>
            </a:r>
            <a:r>
              <a:rPr lang="en-US" sz="3000" b="1" dirty="0" err="1">
                <a:latin typeface="ML-Aathira" pitchFamily="82" charset="0"/>
              </a:rPr>
              <a:t>sX¶pw</a:t>
            </a:r>
            <a:r>
              <a:rPr lang="en-US" sz="3000" b="1" dirty="0">
                <a:latin typeface="ML-Aathira" pitchFamily="82" charset="0"/>
              </a:rPr>
              <a:t> Cu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°\ </a:t>
            </a:r>
            <a:r>
              <a:rPr lang="en-US" sz="3000" b="1" dirty="0" err="1">
                <a:latin typeface="ML-Aathira" pitchFamily="82" charset="0"/>
              </a:rPr>
              <a:t>hyà</a:t>
            </a:r>
            <a:r>
              <a:rPr lang="en-US" sz="3000" b="1" dirty="0">
                <a:latin typeface="ML-Aathira" pitchFamily="82" charset="0"/>
              </a:rPr>
              <a:t>-am-¡p-¶p. ]</a:t>
            </a:r>
            <a:r>
              <a:rPr lang="en-US" sz="3000" b="1" dirty="0" err="1">
                <a:latin typeface="ML-Aathira" pitchFamily="82" charset="0"/>
              </a:rPr>
              <a:t>ptcm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bv¡mbn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hnfn</a:t>
            </a:r>
            <a:r>
              <a:rPr lang="en-US" sz="3000" b="1" dirty="0">
                <a:latin typeface="ML-Aathira" pitchFamily="82" charset="0"/>
              </a:rPr>
              <a:t>-¡-s¸-«n-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-¡p¶ </a:t>
            </a:r>
            <a:r>
              <a:rPr lang="en-US" sz="3000" b="1" dirty="0" err="1">
                <a:latin typeface="ML-Aathira" pitchFamily="82" charset="0"/>
              </a:rPr>
              <a:t>hyàn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Atbm-Ky</a:t>
            </a:r>
            <a:r>
              <a:rPr lang="en-US" sz="3000" b="1" dirty="0">
                <a:latin typeface="ML-Aathira" pitchFamily="82" charset="0"/>
              </a:rPr>
              <a:t>-\m-</a:t>
            </a:r>
            <a:r>
              <a:rPr lang="en-US" sz="3000" b="1" dirty="0" err="1">
                <a:latin typeface="ML-Aathira" pitchFamily="82" charset="0"/>
              </a:rPr>
              <a:t>sW</a:t>
            </a:r>
            <a:r>
              <a:rPr lang="en-US" sz="3000" b="1" dirty="0">
                <a:latin typeface="ML-Aathira" pitchFamily="82" charset="0"/>
              </a:rPr>
              <a:t>-¦</a:t>
            </a:r>
            <a:r>
              <a:rPr lang="en-US" sz="3000" b="1" dirty="0" err="1">
                <a:latin typeface="ML-Aathira" pitchFamily="82" charset="0"/>
              </a:rPr>
              <a:t>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ssZhm-ßm-hnsâ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Abmsf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-]</a:t>
            </a:r>
            <a:r>
              <a:rPr lang="en-US" sz="3000" b="1" dirty="0" err="1">
                <a:latin typeface="ML-Aathira" pitchFamily="82" charset="0"/>
              </a:rPr>
              <a:t>qÀW</a:t>
            </a:r>
            <a:r>
              <a:rPr lang="en-US" sz="3000" b="1" dirty="0">
                <a:latin typeface="ML-Aathira" pitchFamily="82" charset="0"/>
              </a:rPr>
              <a:t>-\m-¡p-¶p.</a:t>
            </a:r>
          </a:p>
        </p:txBody>
      </p:sp>
      <p:sp>
        <p:nvSpPr>
          <p:cNvPr id="6" name="Rectangle 5"/>
          <p:cNvSpPr/>
          <p:nvPr/>
        </p:nvSpPr>
        <p:spPr>
          <a:xfrm>
            <a:off x="931204" y="381000"/>
            <a:ext cx="4631396" cy="11695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Çol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-·m-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cpsS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n´p-SÀ¨bpw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</a:p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]cn-ip-²m-ßm-hnsâ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Ir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bpw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092757" y="2057400"/>
            <a:ext cx="205124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 descr="D:\web photo\lession 9\Dove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477000" y="1524000"/>
            <a:ext cx="1600200" cy="16002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219200"/>
            <a:ext cx="73914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kXy</a:t>
            </a:r>
            <a:r>
              <a:rPr lang="en-US" sz="3000" b="1" dirty="0">
                <a:latin typeface="ML-Aathira" pitchFamily="82" charset="0"/>
              </a:rPr>
              <a:t>-¯nsâ hN\w {]kw-Kn-¡p-I, tcmKn-I-fp-sS-taÂ ssIh¨v Ahsc kpJ-s¸-Sp-¯p-I, \nÀae a\-Êm-£n-tbm-Sp-IqSn hnip² </a:t>
            </a:r>
            <a:r>
              <a:rPr lang="en-US" sz="3000" b="1" dirty="0" err="1">
                <a:latin typeface="ML-Aathira" pitchFamily="82" charset="0"/>
              </a:rPr>
              <a:t>aZv</a:t>
            </a:r>
            <a:r>
              <a:rPr lang="en-US" sz="3000" b="1" dirty="0">
                <a:latin typeface="ML-Aathira" pitchFamily="82" charset="0"/>
              </a:rPr>
              <a:t>_-lm-bnÂ ip{iq-jn-¡p-I, ]m]-tam-N-\hpw amt½m-Zo-kmbpw \ÂIp-I, hnhmlw BioÀh-Zn-¡pI XpS-§n-b-h-bmWv Cu {]mÀ°-\-bnÂ hyà-am-¡-s¸-Sp¶ ]utcm-ln-Xy-[Àa-§Ä.</a:t>
            </a:r>
          </a:p>
        </p:txBody>
      </p:sp>
      <p:sp>
        <p:nvSpPr>
          <p:cNvPr id="7" name="Rectangle 6"/>
          <p:cNvSpPr/>
          <p:nvPr/>
        </p:nvSpPr>
        <p:spPr>
          <a:xfrm>
            <a:off x="2826527" y="435858"/>
            <a:ext cx="3498073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utcm-ln-Xy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-[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Àa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-§Ä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1611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 descr="D:\10-31-2012\CMC TEXT\Malayalam\CATE CHISM STD 9\Std. IX Chapter 3\Blessing-2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00" y="1600200"/>
            <a:ext cx="1143000" cy="1836352"/>
          </a:xfrm>
          <a:prstGeom prst="rect">
            <a:avLst/>
          </a:prstGeom>
          <a:noFill/>
        </p:spPr>
      </p:pic>
      <p:pic>
        <p:nvPicPr>
          <p:cNvPr id="6149" name="Picture 5" descr="D:\10-31-2012\CMC TEXT\Malayalam\CATE CHISM STD 9\Std_IX_Chapter 5\Gospel.tif"/>
          <p:cNvPicPr>
            <a:picLocks noChangeAspect="1" noChangeArrowheads="1"/>
          </p:cNvPicPr>
          <p:nvPr/>
        </p:nvPicPr>
        <p:blipFill>
          <a:blip r:embed="rId4"/>
          <a:srcRect l="27451"/>
          <a:stretch>
            <a:fillRect/>
          </a:stretch>
        </p:blipFill>
        <p:spPr bwMode="auto">
          <a:xfrm>
            <a:off x="0" y="4338700"/>
            <a:ext cx="2819400" cy="2519300"/>
          </a:xfrm>
          <a:prstGeom prst="rect">
            <a:avLst/>
          </a:prstGeom>
          <a:noFill/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/>
          <a:srcRect r="5263"/>
          <a:stretch>
            <a:fillRect/>
          </a:stretch>
        </p:blipFill>
        <p:spPr bwMode="auto">
          <a:xfrm>
            <a:off x="2819400" y="4339411"/>
            <a:ext cx="2743200" cy="25185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1" name="Picture 7" descr="D:\web photo\lession 9\2\Pope Ben Baptism_Of_Child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68412" y="4343400"/>
            <a:ext cx="3775588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28600" y="1524000"/>
            <a:ext cx="6934200" cy="49859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temIw</a:t>
            </a:r>
            <a:r>
              <a:rPr lang="en-US" sz="2800" b="1" dirty="0">
                <a:latin typeface="ML-Aathira" pitchFamily="82" charset="0"/>
              </a:rPr>
              <a:t>- I­ </a:t>
            </a:r>
            <a:r>
              <a:rPr lang="en-US" sz="2800" b="1" dirty="0" err="1">
                <a:latin typeface="ML-Aathira" pitchFamily="82" charset="0"/>
              </a:rPr>
              <a:t>Fähpw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henb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Kpcp-hmWv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Ahn-Sp¶v</a:t>
            </a:r>
            <a:r>
              <a:rPr lang="en-US" sz="2800" b="1" dirty="0">
                <a:latin typeface="ML-Aathira" pitchFamily="82" charset="0"/>
              </a:rPr>
              <a:t>. ]c-</a:t>
            </a:r>
            <a:r>
              <a:rPr lang="en-US" sz="2800" b="1" dirty="0" err="1">
                <a:latin typeface="ML-Aathira" pitchFamily="82" charset="0"/>
              </a:rPr>
              <a:t>ky</a:t>
            </a:r>
            <a:r>
              <a:rPr lang="en-US" sz="2800" b="1" dirty="0">
                <a:latin typeface="ML-Aathira" pitchFamily="82" charset="0"/>
              </a:rPr>
              <a:t>-Po-</a:t>
            </a:r>
            <a:r>
              <a:rPr lang="en-US" sz="2800" b="1" dirty="0" err="1">
                <a:latin typeface="ML-Aathira" pitchFamily="82" charset="0"/>
              </a:rPr>
              <a:t>hn</a:t>
            </a:r>
            <a:r>
              <a:rPr lang="en-US" sz="2800" b="1" dirty="0">
                <a:latin typeface="ML-Aathira" pitchFamily="82" charset="0"/>
              </a:rPr>
              <a:t>-X-</a:t>
            </a:r>
            <a:r>
              <a:rPr lang="en-US" sz="2800" b="1" dirty="0" err="1">
                <a:latin typeface="ML-Aathira" pitchFamily="82" charset="0"/>
              </a:rPr>
              <a:t>Imew</a:t>
            </a:r>
            <a:r>
              <a:rPr lang="en-US" sz="2800" b="1" dirty="0">
                <a:latin typeface="ML-Aathira" pitchFamily="82" charset="0"/>
              </a:rPr>
              <a:t> apgp-h³ {]</a:t>
            </a:r>
            <a:r>
              <a:rPr lang="en-US" sz="2800" b="1" dirty="0" err="1">
                <a:latin typeface="ML-Aathira" pitchFamily="82" charset="0"/>
              </a:rPr>
              <a:t>t_m</a:t>
            </a:r>
            <a:r>
              <a:rPr lang="en-US" sz="2800" b="1" dirty="0">
                <a:latin typeface="ML-Aathira" pitchFamily="82" charset="0"/>
              </a:rPr>
              <a:t>-[-\-¯n-\p-</a:t>
            </a:r>
            <a:r>
              <a:rPr lang="en-US" sz="2800" b="1" dirty="0" err="1">
                <a:latin typeface="ML-Aathira" pitchFamily="82" charset="0"/>
              </a:rPr>
              <a:t>th</a:t>
            </a:r>
            <a:r>
              <a:rPr lang="en-US" sz="2800" b="1" dirty="0">
                <a:latin typeface="ML-Aathira" pitchFamily="82" charset="0"/>
              </a:rPr>
              <a:t>-­n-</a:t>
            </a:r>
            <a:r>
              <a:rPr lang="en-US" sz="2800" b="1" dirty="0" err="1">
                <a:latin typeface="ML-Aathira" pitchFamily="82" charset="0"/>
              </a:rPr>
              <a:t>bmWv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Ahn-Sp¶v</a:t>
            </a:r>
            <a:r>
              <a:rPr lang="en-US" sz="2800" b="1" dirty="0">
                <a:latin typeface="ML-Aathira" pitchFamily="82" charset="0"/>
              </a:rPr>
              <a:t> D]-</a:t>
            </a:r>
            <a:r>
              <a:rPr lang="en-US" sz="2800" b="1" dirty="0" err="1">
                <a:latin typeface="ML-Aathira" pitchFamily="82" charset="0"/>
              </a:rPr>
              <a:t>tbm-Kn</a:t>
            </a:r>
            <a:r>
              <a:rPr lang="en-US" sz="2800" b="1" dirty="0">
                <a:latin typeface="ML-Aathira" pitchFamily="82" charset="0"/>
              </a:rPr>
              <a:t>-¨-Xv. </a:t>
            </a:r>
            <a:r>
              <a:rPr lang="en-US" sz="2800" b="1" dirty="0" err="1">
                <a:latin typeface="ML-Aathira" pitchFamily="82" charset="0"/>
              </a:rPr>
              <a:t>ssZhm</a:t>
            </a:r>
            <a:r>
              <a:rPr lang="en-US" sz="2800" b="1" dirty="0">
                <a:latin typeface="ML-Aathira" pitchFamily="82" charset="0"/>
              </a:rPr>
              <a:t>-e-</a:t>
            </a:r>
            <a:r>
              <a:rPr lang="en-US" sz="2800" b="1" dirty="0" err="1">
                <a:latin typeface="ML-Aathira" pitchFamily="82" charset="0"/>
              </a:rPr>
              <a:t>bhpw</a:t>
            </a:r>
            <a:r>
              <a:rPr lang="en-US" sz="2800" b="1" dirty="0">
                <a:latin typeface="ML-Aathira" pitchFamily="82" charset="0"/>
              </a:rPr>
              <a:t>, </a:t>
            </a:r>
            <a:r>
              <a:rPr lang="en-US" sz="2800" b="1" dirty="0" err="1">
                <a:latin typeface="ML-Aathira" pitchFamily="82" charset="0"/>
              </a:rPr>
              <a:t>kn</a:t>
            </a:r>
            <a:r>
              <a:rPr lang="en-US" sz="2800" b="1" dirty="0">
                <a:latin typeface="ML-Aathira" pitchFamily="82" charset="0"/>
              </a:rPr>
              <a:t>\-</a:t>
            </a:r>
            <a:r>
              <a:rPr lang="en-US" sz="2800" b="1" dirty="0" err="1">
                <a:latin typeface="ML-Aathira" pitchFamily="82" charset="0"/>
              </a:rPr>
              <a:t>tKmKpw</a:t>
            </a:r>
            <a:r>
              <a:rPr lang="en-US" sz="2800" b="1" dirty="0">
                <a:latin typeface="ML-Aathira" pitchFamily="82" charset="0"/>
              </a:rPr>
              <a:t>, </a:t>
            </a:r>
            <a:r>
              <a:rPr lang="en-US" sz="2800" b="1" dirty="0" err="1">
                <a:latin typeface="ML-Aathira" pitchFamily="82" charset="0"/>
              </a:rPr>
              <a:t>ae-apIfpw</a:t>
            </a:r>
            <a:r>
              <a:rPr lang="en-US" sz="2800" b="1" dirty="0">
                <a:latin typeface="ML-Aathira" pitchFamily="82" charset="0"/>
              </a:rPr>
              <a:t>, </a:t>
            </a:r>
            <a:r>
              <a:rPr lang="en-US" sz="2800" b="1" dirty="0" err="1">
                <a:latin typeface="ML-Aathira" pitchFamily="82" charset="0"/>
              </a:rPr>
              <a:t>Xmgvhc-Ifpw</a:t>
            </a:r>
            <a:r>
              <a:rPr lang="en-US" sz="2800" b="1" dirty="0">
                <a:latin typeface="ML-Aathira" pitchFamily="82" charset="0"/>
              </a:rPr>
              <a:t>, </a:t>
            </a:r>
            <a:r>
              <a:rPr lang="en-US" sz="2800" b="1" dirty="0" err="1">
                <a:latin typeface="ML-Aathira" pitchFamily="82" charset="0"/>
              </a:rPr>
              <a:t>hb</a:t>
            </a:r>
            <a:r>
              <a:rPr lang="en-US" sz="2800" b="1" dirty="0">
                <a:latin typeface="ML-Aathira" pitchFamily="82" charset="0"/>
              </a:rPr>
              <a:t>-</a:t>
            </a:r>
            <a:r>
              <a:rPr lang="en-US" sz="2800" b="1" dirty="0" err="1">
                <a:latin typeface="ML-Aathira" pitchFamily="82" charset="0"/>
              </a:rPr>
              <a:t>ep</a:t>
            </a:r>
            <a:r>
              <a:rPr lang="en-US" sz="2800" b="1" dirty="0">
                <a:latin typeface="ML-Aathira" pitchFamily="82" charset="0"/>
              </a:rPr>
              <a:t>-I-</a:t>
            </a:r>
            <a:r>
              <a:rPr lang="en-US" sz="2800" b="1" dirty="0" err="1">
                <a:latin typeface="ML-Aathira" pitchFamily="82" charset="0"/>
              </a:rPr>
              <a:t>fpw</a:t>
            </a:r>
            <a:r>
              <a:rPr lang="en-US" sz="2800" b="1" dirty="0">
                <a:latin typeface="ML-Aathira" pitchFamily="82" charset="0"/>
              </a:rPr>
              <a:t>, </a:t>
            </a:r>
            <a:r>
              <a:rPr lang="en-US" sz="2800" b="1" dirty="0" err="1">
                <a:latin typeface="ML-Aathira" pitchFamily="82" charset="0"/>
              </a:rPr>
              <a:t>ISÂ¯o</a:t>
            </a:r>
            <a:r>
              <a:rPr lang="en-US" sz="2800" b="1" dirty="0">
                <a:latin typeface="ML-Aathira" pitchFamily="82" charset="0"/>
              </a:rPr>
              <a:t>-c-§</a:t>
            </a:r>
            <a:r>
              <a:rPr lang="en-US" sz="2800" b="1" dirty="0" err="1">
                <a:latin typeface="ML-Aathira" pitchFamily="82" charset="0"/>
              </a:rPr>
              <a:t>fpw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FÃmw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Ahn-Sps</a:t>
            </a:r>
            <a:r>
              <a:rPr lang="en-US" sz="2800" b="1" dirty="0">
                <a:latin typeface="ML-Aathira" pitchFamily="82" charset="0"/>
              </a:rPr>
              <a:t>¯ {]</a:t>
            </a:r>
            <a:r>
              <a:rPr lang="en-US" sz="2800" b="1" dirty="0" err="1">
                <a:latin typeface="ML-Aathira" pitchFamily="82" charset="0"/>
              </a:rPr>
              <a:t>t_m</a:t>
            </a:r>
            <a:r>
              <a:rPr lang="en-US" sz="2800" b="1" dirty="0">
                <a:latin typeface="ML-Aathira" pitchFamily="82" charset="0"/>
              </a:rPr>
              <a:t>-[-\-</a:t>
            </a:r>
            <a:r>
              <a:rPr lang="en-US" sz="2800" b="1" dirty="0" err="1">
                <a:latin typeface="ML-Aathira" pitchFamily="82" charset="0"/>
              </a:rPr>
              <a:t>th</a:t>
            </a:r>
            <a:r>
              <a:rPr lang="en-US" sz="2800" b="1" dirty="0">
                <a:latin typeface="ML-Aathira" pitchFamily="82" charset="0"/>
              </a:rPr>
              <a:t>-Zn-I-fm-</a:t>
            </a:r>
            <a:r>
              <a:rPr lang="en-US" sz="2800" b="1" dirty="0" err="1">
                <a:latin typeface="ML-Aathira" pitchFamily="82" charset="0"/>
              </a:rPr>
              <a:t>bn</a:t>
            </a:r>
            <a:r>
              <a:rPr lang="en-US" sz="2800" b="1" dirty="0">
                <a:latin typeface="ML-Aathira" pitchFamily="82" charset="0"/>
              </a:rPr>
              <a:t>-cp-¶p. 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Cutim-bpsS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]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utcm-ln-Xy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-¯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nÂ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 ]¦p-]-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äp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¶ ]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ptcm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ln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-X\pw ]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Tn</a:t>
            </a:r>
            <a:r>
              <a:rPr lang="en-US" sz="2800" b="1" dirty="0">
                <a:solidFill>
                  <a:srgbClr val="FF0000"/>
                </a:solidFill>
                <a:latin typeface="ML-Aathira" pitchFamily="82" charset="0"/>
              </a:rPr>
              <a:t>-¸n-¡</a:t>
            </a:r>
            <a:r>
              <a:rPr lang="en-US" sz="2800" b="1" dirty="0" err="1">
                <a:solidFill>
                  <a:srgbClr val="FF0000"/>
                </a:solidFill>
                <a:latin typeface="ML-Aathira" pitchFamily="82" charset="0"/>
              </a:rPr>
              <a:t>phm</a:t>
            </a:r>
            <a:r>
              <a:rPr lang="pt-BR" sz="2800" b="1" dirty="0">
                <a:solidFill>
                  <a:srgbClr val="FF0000"/>
                </a:solidFill>
                <a:latin typeface="ML-Aathira" pitchFamily="82" charset="0"/>
              </a:rPr>
              <a:t>³th-­n hnfn-¡-s¸-«-h-\m-Wv.</a:t>
            </a:r>
            <a:endParaRPr lang="en-US" sz="2800" b="1" dirty="0">
              <a:latin typeface="ML-Aathira" pitchFamily="82" charset="0"/>
            </a:endParaRPr>
          </a:p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utcm-ln-Xy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]¦p-]-</a:t>
            </a:r>
            <a:r>
              <a:rPr lang="en-US" sz="3000" b="1" dirty="0" err="1">
                <a:latin typeface="ML-Aathira" pitchFamily="82" charset="0"/>
              </a:rPr>
              <a:t>äp</a:t>
            </a:r>
            <a:r>
              <a:rPr lang="en-US" sz="3000" b="1" dirty="0">
                <a:latin typeface="ML-Aathira" pitchFamily="82" charset="0"/>
              </a:rPr>
              <a:t>¶ ]</a:t>
            </a:r>
            <a:r>
              <a:rPr lang="en-US" sz="3000" b="1" dirty="0" err="1">
                <a:latin typeface="ML-Aathira" pitchFamily="82" charset="0"/>
              </a:rPr>
              <a:t>ptcm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-X\pw ]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-¸n-¡m³ </a:t>
            </a:r>
            <a:r>
              <a:rPr lang="en-US" sz="3000" b="1" dirty="0" err="1">
                <a:latin typeface="ML-Aathira" pitchFamily="82" charset="0"/>
              </a:rPr>
              <a:t>th­n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hnfn</a:t>
            </a:r>
            <a:r>
              <a:rPr lang="en-US" sz="3000" b="1" dirty="0">
                <a:latin typeface="ML-Aathira" pitchFamily="82" charset="0"/>
              </a:rPr>
              <a:t>-¡-s¸-«-h-\m-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-k-`-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]T-\-§-</a:t>
            </a:r>
            <a:r>
              <a:rPr lang="en-US" sz="3000" b="1" dirty="0" err="1">
                <a:latin typeface="ML-Aathira" pitchFamily="82" charset="0"/>
              </a:rPr>
              <a:t>tfmSv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tNÀ¶p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n¶p-thWw</a:t>
            </a:r>
            <a:r>
              <a:rPr lang="en-US" sz="3000" b="1" dirty="0">
                <a:latin typeface="ML-Aathira" pitchFamily="82" charset="0"/>
              </a:rPr>
              <a:t> sshZn-I³ Cu </a:t>
            </a:r>
            <a:r>
              <a:rPr lang="en-US" sz="3000" b="1" dirty="0" err="1">
                <a:latin typeface="ML-Aathira" pitchFamily="82" charset="0"/>
              </a:rPr>
              <a:t>ZuXyw</a:t>
            </a:r>
            <a:r>
              <a:rPr lang="en-US" sz="3000" b="1" dirty="0">
                <a:latin typeface="ML-Aathira" pitchFamily="82" charset="0"/>
              </a:rPr>
              <a:t> \nd-th-äm³.</a:t>
            </a:r>
          </a:p>
        </p:txBody>
      </p:sp>
      <p:sp>
        <p:nvSpPr>
          <p:cNvPr id="6" name="Rectangle 5"/>
          <p:cNvSpPr/>
          <p:nvPr/>
        </p:nvSpPr>
        <p:spPr>
          <a:xfrm>
            <a:off x="2209800" y="457200"/>
            <a:ext cx="46987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]ptcm-ln-X³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-¸n-¡p-¶-h³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52845" y="1828800"/>
            <a:ext cx="1791155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1248013"/>
            <a:ext cx="80772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3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utcm-ln-Xy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]¦p-]-</a:t>
            </a:r>
            <a:r>
              <a:rPr lang="en-US" sz="3000" b="1" dirty="0" err="1">
                <a:latin typeface="ML-Aathira" pitchFamily="82" charset="0"/>
              </a:rPr>
              <a:t>äp</a:t>
            </a:r>
            <a:r>
              <a:rPr lang="en-US" sz="3000" b="1" dirty="0">
                <a:latin typeface="ML-Aathira" pitchFamily="82" charset="0"/>
              </a:rPr>
              <a:t>¶ ]ptcm-ln-X³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-P-\s¯ hnip-²oIcn-¡p-</a:t>
            </a:r>
            <a:r>
              <a:rPr lang="en-US" sz="3000" b="1" dirty="0" err="1">
                <a:latin typeface="ML-Aathira" pitchFamily="82" charset="0"/>
              </a:rPr>
              <a:t>hm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hnfn</a:t>
            </a:r>
            <a:r>
              <a:rPr lang="en-US" sz="3000" b="1" dirty="0">
                <a:latin typeface="ML-Aathira" pitchFamily="82" charset="0"/>
              </a:rPr>
              <a:t>-¡-s¸-«-h-\m-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 hnip-²o-I-cn-¡p¶ </a:t>
            </a:r>
            <a:r>
              <a:rPr lang="en-US" sz="3000" b="1" dirty="0" err="1">
                <a:latin typeface="ML-Aathira" pitchFamily="82" charset="0"/>
              </a:rPr>
              <a:t>IÀa</a:t>
            </a:r>
            <a:r>
              <a:rPr lang="en-US" sz="3000" b="1" dirty="0">
                <a:latin typeface="ML-Aathira" pitchFamily="82" charset="0"/>
              </a:rPr>
              <a:t>-§-</a:t>
            </a:r>
            <a:r>
              <a:rPr lang="en-US" sz="3000" b="1" dirty="0" err="1">
                <a:latin typeface="ML-Aathira" pitchFamily="82" charset="0"/>
              </a:rPr>
              <a:t>fmb</a:t>
            </a:r>
            <a:r>
              <a:rPr lang="en-US" sz="3000" b="1" dirty="0">
                <a:latin typeface="ML-Aathira" pitchFamily="82" charset="0"/>
              </a:rPr>
              <a:t> hnip²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-\-</a:t>
            </a:r>
            <a:r>
              <a:rPr lang="en-US" sz="3000" b="1" dirty="0" err="1">
                <a:latin typeface="ML-Aathira" pitchFamily="82" charset="0"/>
              </a:rPr>
              <a:t>bp-sSbpw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cn-IÀa</a:t>
            </a:r>
            <a:r>
              <a:rPr lang="en-US" sz="3000" b="1" dirty="0">
                <a:latin typeface="ML-Aathira" pitchFamily="82" charset="0"/>
              </a:rPr>
              <a:t>-¯n-</a:t>
            </a:r>
            <a:r>
              <a:rPr lang="en-US" sz="3000" b="1" dirty="0" err="1">
                <a:latin typeface="ML-Aathira" pitchFamily="82" charset="0"/>
              </a:rPr>
              <a:t>eq-sS-bmWv</a:t>
            </a:r>
            <a:r>
              <a:rPr lang="en-US" sz="3000" b="1" dirty="0">
                <a:latin typeface="ML-Aathira" pitchFamily="82" charset="0"/>
              </a:rPr>
              <a:t> {][m-\-</a:t>
            </a:r>
            <a:r>
              <a:rPr lang="en-US" sz="3000" b="1" dirty="0" err="1">
                <a:latin typeface="ML-Aathira" pitchFamily="82" charset="0"/>
              </a:rPr>
              <a:t>ambpw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ptcm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-XÀ Cu </a:t>
            </a:r>
            <a:r>
              <a:rPr lang="en-US" sz="3000" b="1" dirty="0" err="1">
                <a:latin typeface="ML-Aathira" pitchFamily="82" charset="0"/>
              </a:rPr>
              <a:t>ZuXyw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nd-th-äp</a:t>
            </a:r>
            <a:r>
              <a:rPr lang="en-US" sz="3000" b="1" dirty="0">
                <a:latin typeface="ML-Aathira" pitchFamily="82" charset="0"/>
              </a:rPr>
              <a:t>-¶-Xv. ]</a:t>
            </a:r>
            <a:r>
              <a:rPr lang="en-US" sz="3000" b="1" dirty="0" err="1">
                <a:latin typeface="ML-Aathira" pitchFamily="82" charset="0"/>
              </a:rPr>
              <a:t>ptcm-ln-Xsâ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hnizm</a:t>
            </a:r>
            <a:r>
              <a:rPr lang="en-US" sz="3000" b="1" dirty="0">
                <a:latin typeface="ML-Aathira" pitchFamily="82" charset="0"/>
              </a:rPr>
              <a:t>-k-Po-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-X-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,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</a:t>
            </a:r>
            <a:r>
              <a:rPr lang="en-US" sz="3000" b="1" dirty="0" err="1">
                <a:latin typeface="ML-Aathira" pitchFamily="82" charset="0"/>
              </a:rPr>
              <a:t>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FÃmw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-P-\-¯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hnip-²o-I-c-W-¯n\v </a:t>
            </a:r>
            <a:r>
              <a:rPr lang="en-US" sz="3000" b="1" dirty="0" err="1">
                <a:latin typeface="ML-Aathira" pitchFamily="82" charset="0"/>
              </a:rPr>
              <a:t>Imc</a:t>
            </a:r>
            <a:r>
              <a:rPr lang="en-US" sz="3000" b="1" dirty="0">
                <a:latin typeface="ML-Aathira" pitchFamily="82" charset="0"/>
              </a:rPr>
              <a:t>-W -am-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-¯o-</a:t>
            </a:r>
            <a:r>
              <a:rPr lang="en-US" sz="3000" b="1" dirty="0" err="1">
                <a:latin typeface="ML-Aathira" pitchFamily="82" charset="0"/>
              </a:rPr>
              <a:t>cpw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1752600" y="457200"/>
            <a:ext cx="571663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]ptcm-ln-X³ hnip-²o-I-cn-¡p-¶-h³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9218" name="Picture 2" descr="D:\10-31-2012\CMC TEXT\Malayalam\CATE CHISM STD 9\Std_IX_Chapter 5\Gospel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798281" y="4572000"/>
            <a:ext cx="3526319" cy="2286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2057400" y="457200"/>
            <a:ext cx="51054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  ]ptcm-ln-X³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-¡p-¶-h³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04800" y="1256943"/>
            <a:ext cx="84582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Ahn</a:t>
            </a:r>
            <a:r>
              <a:rPr lang="en-US" sz="3000" b="1" dirty="0">
                <a:latin typeface="ML-Aathira" pitchFamily="82" charset="0"/>
              </a:rPr>
              <a:t>-Sp-s¯-</a:t>
            </a:r>
            <a:r>
              <a:rPr lang="en-US" sz="3000" b="1" dirty="0" err="1">
                <a:latin typeface="ML-Aathira" pitchFamily="82" charset="0"/>
              </a:rPr>
              <a:t>t¸mse</a:t>
            </a:r>
            <a:r>
              <a:rPr lang="en-US" sz="3000" b="1" dirty="0">
                <a:latin typeface="ML-Aathira" pitchFamily="82" charset="0"/>
              </a:rPr>
              <a:t> AP-K-Ws¯ </a:t>
            </a:r>
            <a:r>
              <a:rPr lang="en-US" sz="3000" b="1" dirty="0" err="1">
                <a:latin typeface="ML-Aathira" pitchFamily="82" charset="0"/>
              </a:rPr>
              <a:t>Ir</a:t>
            </a:r>
            <a:r>
              <a:rPr lang="en-US" sz="3000" b="1" dirty="0">
                <a:latin typeface="ML-Aathira" pitchFamily="82" charset="0"/>
              </a:rPr>
              <a:t>]m-h-c-¯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ta¨nÂ</a:t>
            </a:r>
            <a:r>
              <a:rPr lang="en-US" sz="3000" b="1" dirty="0">
                <a:latin typeface="ML-Aathira" pitchFamily="82" charset="0"/>
              </a:rPr>
              <a:t>]p-d-§-fn-</a:t>
            </a:r>
            <a:r>
              <a:rPr lang="en-US" sz="3000" b="1" dirty="0" err="1">
                <a:latin typeface="ML-Aathira" pitchFamily="82" charset="0"/>
              </a:rPr>
              <a:t>te¡pw</a:t>
            </a:r>
            <a:r>
              <a:rPr lang="en-US" sz="3000" b="1" dirty="0">
                <a:latin typeface="ML-Aathira" pitchFamily="82" charset="0"/>
              </a:rPr>
              <a:t> Ah-km\w </a:t>
            </a:r>
            <a:r>
              <a:rPr lang="en-US" sz="3000" b="1" dirty="0" err="1">
                <a:latin typeface="ML-Aathira" pitchFamily="82" charset="0"/>
              </a:rPr>
              <a:t>kzÀK</a:t>
            </a:r>
            <a:r>
              <a:rPr lang="en-US" sz="3000" b="1" dirty="0">
                <a:latin typeface="ML-Aathira" pitchFamily="82" charset="0"/>
              </a:rPr>
              <a:t>-¯n-</a:t>
            </a:r>
            <a:r>
              <a:rPr lang="en-US" sz="3000" b="1" dirty="0" err="1">
                <a:latin typeface="ML-Aathira" pitchFamily="82" charset="0"/>
              </a:rPr>
              <a:t>te¡pw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-t¡-­-h-\</a:t>
            </a:r>
            <a:r>
              <a:rPr lang="en-US" sz="3000" b="1" dirty="0" err="1">
                <a:latin typeface="ML-Aathira" pitchFamily="82" charset="0"/>
              </a:rPr>
              <a:t>mWv</a:t>
            </a:r>
            <a:r>
              <a:rPr lang="en-US" sz="3000" b="1" dirty="0">
                <a:latin typeface="ML-Aathira" pitchFamily="82" charset="0"/>
              </a:rPr>
              <a:t> ]ptcm-ln-X³. </a:t>
            </a:r>
            <a:r>
              <a:rPr lang="en-US" sz="3000" b="1" dirty="0" err="1">
                <a:latin typeface="ML-Aathira" pitchFamily="82" charset="0"/>
              </a:rPr>
              <a:t>Ahsâ</a:t>
            </a:r>
            <a:r>
              <a:rPr lang="en-US" sz="3000" b="1" dirty="0">
                <a:latin typeface="ML-Aathira" pitchFamily="82" charset="0"/>
              </a:rPr>
              <a:t> t\</a:t>
            </a:r>
            <a:r>
              <a:rPr lang="en-US" sz="3000" b="1" dirty="0" err="1">
                <a:latin typeface="ML-Aathira" pitchFamily="82" charset="0"/>
              </a:rPr>
              <a:t>XrXzw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t\</a:t>
            </a:r>
            <a:r>
              <a:rPr lang="en-US" sz="3000" b="1" dirty="0" err="1">
                <a:latin typeface="ML-Aathira" pitchFamily="82" charset="0"/>
              </a:rPr>
              <a:t>Xr-Xz-amWv</a:t>
            </a:r>
            <a:r>
              <a:rPr lang="en-US" sz="3000" b="1" dirty="0">
                <a:latin typeface="ML-Aathira" pitchFamily="82" charset="0"/>
              </a:rPr>
              <a:t>; A[n-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-c-¯n-</a:t>
            </a:r>
            <a:r>
              <a:rPr lang="en-US" sz="3000" b="1" dirty="0" err="1">
                <a:latin typeface="ML-Aathira" pitchFamily="82" charset="0"/>
              </a:rPr>
              <a:t>tâ</a:t>
            </a:r>
            <a:r>
              <a:rPr lang="en-US" sz="3000" b="1" dirty="0">
                <a:latin typeface="ML-Aathira" pitchFamily="82" charset="0"/>
              </a:rPr>
              <a:t>-X-Ã.</a:t>
            </a:r>
          </a:p>
          <a:p>
            <a:pPr algn="just"/>
            <a:endParaRPr lang="en-US" sz="3000" b="1" dirty="0">
              <a:latin typeface="ML-Aathira" pitchFamily="82" charset="0"/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83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4" name="Picture 2" descr="http://www.wallpapertree.com/bulkupload/Nature/Nature/Paradise-Islan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76400" y="3276600"/>
            <a:ext cx="5730240" cy="35814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81000" y="1418272"/>
            <a:ext cx="8305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3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IqZm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ASp</a:t>
            </a:r>
            <a:r>
              <a:rPr lang="en-US" sz="3000" b="1" dirty="0">
                <a:latin typeface="ML-Aathira" pitchFamily="82" charset="0"/>
              </a:rPr>
              <a:t>-¯-Sp-¯p-ff </a:t>
            </a:r>
            <a:r>
              <a:rPr lang="en-US" sz="3000" b="1" dirty="0" err="1">
                <a:latin typeface="ML-Aathira" pitchFamily="82" charset="0"/>
              </a:rPr>
              <a:t>kzoI</a:t>
            </a:r>
            <a:r>
              <a:rPr lang="en-US" sz="3000" b="1" dirty="0">
                <a:latin typeface="ML-Aathira" pitchFamily="82" charset="0"/>
              </a:rPr>
              <a:t>-c-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, hnip² {KÙ-]m-cm-</a:t>
            </a:r>
            <a:r>
              <a:rPr lang="en-US" sz="3000" b="1" dirty="0" err="1">
                <a:latin typeface="ML-Aathira" pitchFamily="82" charset="0"/>
              </a:rPr>
              <a:t>bWw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XpS</a:t>
            </a:r>
            <a:r>
              <a:rPr lang="en-US" sz="3000" b="1" dirty="0">
                <a:latin typeface="ML-Aathira" pitchFamily="82" charset="0"/>
              </a:rPr>
              <a:t>-§n-b-h </a:t>
            </a:r>
            <a:r>
              <a:rPr lang="en-US" sz="3000" b="1" dirty="0" err="1">
                <a:latin typeface="ML-Aathira" pitchFamily="82" charset="0"/>
              </a:rPr>
              <a:t>ssZh-hnfn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-t]m-</a:t>
            </a:r>
            <a:r>
              <a:rPr lang="en-US" sz="3000" b="1" dirty="0" err="1">
                <a:latin typeface="ML-Aathira" pitchFamily="82" charset="0"/>
              </a:rPr>
              <a:t>jn</a:t>
            </a:r>
            <a:r>
              <a:rPr lang="en-US" sz="3000" b="1" dirty="0">
                <a:latin typeface="ML-Aathira" pitchFamily="82" charset="0"/>
              </a:rPr>
              <a:t>-¸n-¡m-\p-ff </a:t>
            </a:r>
            <a:r>
              <a:rPr lang="en-US" sz="3000" b="1" dirty="0" err="1">
                <a:latin typeface="ML-Aathira" pitchFamily="82" charset="0"/>
              </a:rPr>
              <a:t>amÀK</a:t>
            </a:r>
            <a:r>
              <a:rPr lang="en-US" sz="3000" b="1" dirty="0">
                <a:latin typeface="ML-Aathira" pitchFamily="82" charset="0"/>
              </a:rPr>
              <a:t>-§-fm-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2209800" y="457200"/>
            <a:ext cx="477566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utcm-ln-Xy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-¯n-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te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-¡p-ff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hnfn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2287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43" name="Picture 3" descr="D:\web photo\lession 9\1 (4)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2819400"/>
            <a:ext cx="5715000" cy="3907730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(2 </a:t>
            </a:r>
            <a:r>
              <a:rPr lang="en-US" sz="4500" dirty="0" err="1">
                <a:latin typeface="ML-Aathira" pitchFamily="82" charset="0"/>
              </a:rPr>
              <a:t>Xntam</a:t>
            </a:r>
            <a:r>
              <a:rPr lang="en-US" sz="4500" dirty="0">
                <a:latin typeface="ML-Aathira" pitchFamily="82" charset="0"/>
              </a:rPr>
              <a:t>. 1:3þ14)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7"/>
            <a:ext cx="7072362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Al-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tdm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-s\-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t¸mse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-¯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hnfn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-¡-s¸-Sp-I-b-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ÃmsX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Bcpw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kzbw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Cu _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lp-aXn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Gsä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-Sp-¡p-I-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-Ã 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sl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-{_m. 5:4).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hnf`qanbnte¡p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the¡msc</a:t>
            </a:r>
            <a:r>
              <a:rPr lang="en-US" sz="3000" b="1" dirty="0">
                <a:latin typeface="ML-Aathira" pitchFamily="82" charset="0"/>
              </a:rPr>
              <a:t> Ab¡m³ </a:t>
            </a:r>
            <a:r>
              <a:rPr lang="en-US" sz="3000" b="1" dirty="0" err="1">
                <a:latin typeface="ML-Aathira" pitchFamily="82" charset="0"/>
              </a:rPr>
              <a:t>hnfhnsâ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mYt</a:t>
            </a:r>
            <a:r>
              <a:rPr lang="en-US" sz="3000" b="1" dirty="0">
                <a:latin typeface="ML-Aathira" pitchFamily="82" charset="0"/>
              </a:rPr>
              <a:t>\</a:t>
            </a:r>
            <a:r>
              <a:rPr lang="en-US" sz="3000" b="1" dirty="0" err="1">
                <a:latin typeface="ML-Aathira" pitchFamily="82" charset="0"/>
              </a:rPr>
              <a:t>mSp</a:t>
            </a:r>
            <a:r>
              <a:rPr lang="en-US" sz="3000" b="1" dirty="0">
                <a:latin typeface="ML-Aathira" pitchFamily="82" charset="0"/>
              </a:rPr>
              <a:t> {]mÀ°n¡phn³ </a:t>
            </a:r>
            <a:r>
              <a:rPr lang="en-US" sz="3000" b="1" dirty="0" err="1">
                <a:latin typeface="ML-Aathira" pitchFamily="82" charset="0"/>
              </a:rPr>
              <a:t>F¶cpfns¨bvX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Cutimtb</a:t>
            </a:r>
            <a:r>
              <a:rPr lang="en-US" sz="3000" b="1" dirty="0">
                <a:latin typeface="ML-Aathira" pitchFamily="82" charset="0"/>
              </a:rPr>
              <a:t>, [</a:t>
            </a:r>
            <a:r>
              <a:rPr lang="en-US" sz="3000" b="1" dirty="0" err="1">
                <a:latin typeface="ML-Aathira" pitchFamily="82" charset="0"/>
              </a:rPr>
              <a:t>mcmfw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sshZnIscbpw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kaÀ¸nXscbpw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Aevambt</a:t>
            </a:r>
            <a:r>
              <a:rPr lang="en-US" sz="3000" b="1" dirty="0">
                <a:latin typeface="ML-Aathira" pitchFamily="82" charset="0"/>
              </a:rPr>
              <a:t>{]</a:t>
            </a:r>
            <a:r>
              <a:rPr lang="en-US" sz="3000" b="1" dirty="0" err="1">
                <a:latin typeface="ML-Aathira" pitchFamily="82" charset="0"/>
              </a:rPr>
              <a:t>jnXscbpw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Xncpk`bv¡p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Zm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sN¿Wsa¶p</a:t>
            </a:r>
            <a:r>
              <a:rPr lang="en-US" sz="3000" b="1" dirty="0">
                <a:latin typeface="ML-Aathira" pitchFamily="82" charset="0"/>
              </a:rPr>
              <a:t> R§Ä {]</a:t>
            </a:r>
            <a:r>
              <a:rPr lang="en-US" sz="3000" b="1" dirty="0" err="1">
                <a:latin typeface="ML-Aathira" pitchFamily="82" charset="0"/>
              </a:rPr>
              <a:t>mÀ°n¡p¶p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Rm³ </a:t>
            </a:r>
            <a:r>
              <a:rPr lang="en-US" sz="3000" b="1" dirty="0" err="1">
                <a:latin typeface="ML-Aathira" pitchFamily="82" charset="0"/>
              </a:rPr>
              <a:t>FÃm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Znh-khpw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sshZn-IÀ¡p-th­n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mÀ°n</a:t>
            </a:r>
            <a:r>
              <a:rPr lang="en-US" sz="3000" b="1" dirty="0">
                <a:latin typeface="ML-Aathira" pitchFamily="82" charset="0"/>
              </a:rPr>
              <a:t>-¡pw.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39624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533400" y="1447800"/>
            <a:ext cx="8153400" cy="42319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2600" b="1" dirty="0" err="1">
                <a:latin typeface="ML-Aathira" pitchFamily="82" charset="0"/>
              </a:rPr>
              <a:t>Xncp</a:t>
            </a:r>
            <a:r>
              <a:rPr lang="en-US" sz="2600" b="1" dirty="0">
                <a:latin typeface="ML-Aathira" pitchFamily="82" charset="0"/>
              </a:rPr>
              <a:t>¸«</a:t>
            </a:r>
            <a:r>
              <a:rPr lang="en-US" sz="2600" b="1" dirty="0" err="1">
                <a:latin typeface="ML-Aathira" pitchFamily="82" charset="0"/>
              </a:rPr>
              <a:t>kzoIcWwhgn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sshZnIÀ</a:t>
            </a:r>
            <a:r>
              <a:rPr lang="en-US" sz="2600" b="1" dirty="0">
                <a:latin typeface="ML-Aathira" pitchFamily="82" charset="0"/>
              </a:rPr>
              <a:t> \</a:t>
            </a:r>
            <a:r>
              <a:rPr lang="en-US" sz="2600" b="1" dirty="0" err="1">
                <a:latin typeface="ML-Aathira" pitchFamily="82" charset="0"/>
              </a:rPr>
              <a:t>nXy</a:t>
            </a:r>
            <a:r>
              <a:rPr lang="en-US" sz="2600" b="1" dirty="0">
                <a:latin typeface="ML-Aathira" pitchFamily="82" charset="0"/>
              </a:rPr>
              <a:t>]</a:t>
            </a:r>
            <a:r>
              <a:rPr lang="en-US" sz="2600" b="1" dirty="0" err="1">
                <a:latin typeface="ML-Aathira" pitchFamily="82" charset="0"/>
              </a:rPr>
              <a:t>ptcmlnX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mb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aninlmbpsS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ptcmlnXcq</a:t>
            </a:r>
            <a:r>
              <a:rPr lang="en-US" sz="2600" b="1" dirty="0">
                <a:latin typeface="ML-Aathira" pitchFamily="82" charset="0"/>
              </a:rPr>
              <a:t>]w </a:t>
            </a:r>
            <a:r>
              <a:rPr lang="en-US" sz="2600" b="1" dirty="0" err="1">
                <a:latin typeface="ML-Aathira" pitchFamily="82" charset="0"/>
              </a:rPr>
              <a:t>ssIs¡mÅp¶p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incÊmb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aninlmbpsS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ip</a:t>
            </a:r>
            <a:r>
              <a:rPr lang="en-US" sz="2600" b="1" dirty="0">
                <a:latin typeface="ML-Aathira" pitchFamily="82" charset="0"/>
              </a:rPr>
              <a:t>{</a:t>
            </a:r>
            <a:r>
              <a:rPr lang="en-US" sz="2600" b="1" dirty="0" err="1">
                <a:latin typeface="ML-Aathira" pitchFamily="82" charset="0"/>
              </a:rPr>
              <a:t>iqjnIfpw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sa</a:t>
            </a:r>
            <a:r>
              <a:rPr lang="en-US" sz="2600" b="1" dirty="0">
                <a:latin typeface="ML-Aathira" pitchFamily="82" charset="0"/>
              </a:rPr>
              <a:t>{</a:t>
            </a:r>
            <a:r>
              <a:rPr lang="en-US" sz="2600" b="1" dirty="0" err="1">
                <a:latin typeface="ML-Aathira" pitchFamily="82" charset="0"/>
              </a:rPr>
              <a:t>Xm·mcpsS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kl</a:t>
            </a:r>
            <a:r>
              <a:rPr lang="en-US" sz="2600" b="1" dirty="0">
                <a:latin typeface="ML-Aathira" pitchFamily="82" charset="0"/>
              </a:rPr>
              <a:t>{]</a:t>
            </a:r>
            <a:r>
              <a:rPr lang="en-US" sz="2600" b="1" dirty="0" err="1">
                <a:latin typeface="ML-Aathira" pitchFamily="82" charset="0"/>
              </a:rPr>
              <a:t>hÀ¯Icpsa</a:t>
            </a:r>
            <a:r>
              <a:rPr lang="en-US" sz="2600" b="1" dirty="0">
                <a:latin typeface="ML-Aathira" pitchFamily="82" charset="0"/>
              </a:rPr>
              <a:t>¶ \</a:t>
            </a:r>
            <a:r>
              <a:rPr lang="en-US" sz="2600" b="1" dirty="0" err="1">
                <a:latin typeface="ML-Aathira" pitchFamily="82" charset="0"/>
              </a:rPr>
              <a:t>nebnÂ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aninlmbpsS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qÀ®icmcamb</a:t>
            </a:r>
            <a:r>
              <a:rPr lang="en-US" sz="2600" b="1" dirty="0">
                <a:latin typeface="ML-Aathira" pitchFamily="82" charset="0"/>
              </a:rPr>
              <a:t> k` </a:t>
            </a:r>
            <a:r>
              <a:rPr lang="en-US" sz="2600" b="1" dirty="0" err="1">
                <a:latin typeface="ML-Aathira" pitchFamily="82" charset="0"/>
              </a:rPr>
              <a:t>sI«ns¸Sp¡p¶XnÂ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sshZnIÀ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hym</a:t>
            </a:r>
            <a:r>
              <a:rPr lang="en-US" sz="2600" b="1" dirty="0">
                <a:latin typeface="ML-Aathira" pitchFamily="82" charset="0"/>
              </a:rPr>
              <a:t>]</a:t>
            </a:r>
            <a:r>
              <a:rPr lang="en-US" sz="2600" b="1" dirty="0" err="1">
                <a:latin typeface="ML-Aathira" pitchFamily="82" charset="0"/>
              </a:rPr>
              <a:t>rXcmbncn¡Ww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FÃm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</a:t>
            </a:r>
            <a:r>
              <a:rPr lang="en-US" sz="2600" b="1" dirty="0">
                <a:latin typeface="ML-Aathira" pitchFamily="82" charset="0"/>
              </a:rPr>
              <a:t>{</a:t>
            </a:r>
            <a:r>
              <a:rPr lang="en-US" sz="2600" b="1" dirty="0" err="1">
                <a:latin typeface="ML-Aathira" pitchFamily="82" charset="0"/>
              </a:rPr>
              <a:t>IkvXhscbpws</a:t>
            </a:r>
            <a:r>
              <a:rPr lang="en-US" sz="2600" b="1" dirty="0">
                <a:latin typeface="ML-Aathira" pitchFamily="82" charset="0"/>
              </a:rPr>
              <a:t>]</a:t>
            </a:r>
            <a:r>
              <a:rPr lang="en-US" sz="2600" b="1" dirty="0" err="1">
                <a:latin typeface="ML-Aathira" pitchFamily="82" charset="0"/>
              </a:rPr>
              <a:t>mse</a:t>
            </a:r>
            <a:r>
              <a:rPr lang="en-US" sz="2600" b="1" dirty="0">
                <a:latin typeface="ML-Aathira" pitchFamily="82" charset="0"/>
              </a:rPr>
              <a:t>  </a:t>
            </a:r>
            <a:r>
              <a:rPr lang="en-US" sz="2600" b="1" dirty="0" err="1">
                <a:latin typeface="ML-Aathira" pitchFamily="82" charset="0"/>
              </a:rPr>
              <a:t>Ahcpw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Úm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kv</a:t>
            </a:r>
            <a:r>
              <a:rPr lang="en-US" sz="2600" b="1" dirty="0">
                <a:latin typeface="ML-Aathira" pitchFamily="82" charset="0"/>
              </a:rPr>
              <a:t>\m\{]</a:t>
            </a:r>
            <a:r>
              <a:rPr lang="en-US" sz="2600" b="1" dirty="0" err="1">
                <a:latin typeface="ML-Aathira" pitchFamily="82" charset="0"/>
              </a:rPr>
              <a:t>XnjvTbnÂ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ssZhhnfnbpsSbpw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ssZh</a:t>
            </a:r>
            <a:r>
              <a:rPr lang="en-US" sz="2600" b="1" dirty="0">
                <a:latin typeface="ML-Aathira" pitchFamily="82" charset="0"/>
              </a:rPr>
              <a:t>{]</a:t>
            </a:r>
            <a:r>
              <a:rPr lang="en-US" sz="2600" b="1" dirty="0" err="1">
                <a:latin typeface="ML-Aathira" pitchFamily="82" charset="0"/>
              </a:rPr>
              <a:t>kmZ¯nsâbpw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ASbmfhpw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Zm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hpw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kzoIcn¨ncn¡p¶p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AXn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mÂ</a:t>
            </a:r>
            <a:r>
              <a:rPr lang="en-US" sz="2600" b="1" dirty="0">
                <a:latin typeface="ML-Aathira" pitchFamily="82" charset="0"/>
              </a:rPr>
              <a:t> am\</a:t>
            </a:r>
            <a:r>
              <a:rPr lang="en-US" sz="2600" b="1" dirty="0" err="1">
                <a:latin typeface="ML-Aathira" pitchFamily="82" charset="0"/>
              </a:rPr>
              <a:t>pjnIamb</a:t>
            </a:r>
            <a:r>
              <a:rPr lang="en-US" sz="2600" b="1" dirty="0">
                <a:latin typeface="ML-Aathira" pitchFamily="82" charset="0"/>
              </a:rPr>
              <a:t> _</a:t>
            </a:r>
            <a:r>
              <a:rPr lang="en-US" sz="2600" b="1" dirty="0" err="1">
                <a:latin typeface="ML-Aathira" pitchFamily="82" charset="0"/>
              </a:rPr>
              <a:t>elo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Xbv</a:t>
            </a:r>
            <a:r>
              <a:rPr lang="en-US" sz="2600" b="1" dirty="0">
                <a:latin typeface="ML-Aathira" pitchFamily="82" charset="0"/>
              </a:rPr>
              <a:t>¡[o\</a:t>
            </a:r>
            <a:r>
              <a:rPr lang="en-US" sz="2600" b="1" dirty="0" err="1">
                <a:latin typeface="ML-Aathira" pitchFamily="82" charset="0"/>
              </a:rPr>
              <a:t>sc¦nepw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pWy</a:t>
            </a:r>
            <a:r>
              <a:rPr lang="en-US" sz="2600" b="1" dirty="0">
                <a:latin typeface="ML-Aathira" pitchFamily="82" charset="0"/>
              </a:rPr>
              <a:t>]</a:t>
            </a:r>
            <a:r>
              <a:rPr lang="en-US" sz="2600" b="1" dirty="0" err="1">
                <a:latin typeface="ML-Aathira" pitchFamily="82" charset="0"/>
              </a:rPr>
              <a:t>qÀ®X</a:t>
            </a:r>
            <a:r>
              <a:rPr lang="en-US" sz="2600" b="1" dirty="0">
                <a:latin typeface="ML-Aathira" pitchFamily="82" charset="0"/>
              </a:rPr>
              <a:t> {]m]n¡m³ </a:t>
            </a:r>
            <a:r>
              <a:rPr lang="en-US" sz="2600" b="1" dirty="0" err="1">
                <a:latin typeface="ML-Aathira" pitchFamily="82" charset="0"/>
              </a:rPr>
              <a:t>AhÀ</a:t>
            </a:r>
            <a:r>
              <a:rPr lang="en-US" sz="2600" b="1" dirty="0">
                <a:latin typeface="ML-Aathira" pitchFamily="82" charset="0"/>
              </a:rPr>
              <a:t> {]m]</a:t>
            </a:r>
            <a:r>
              <a:rPr lang="en-US" sz="2600" b="1" dirty="0" err="1">
                <a:latin typeface="ML-Aathira" pitchFamily="82" charset="0"/>
              </a:rPr>
              <a:t>vXcmIp¶p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dirty="0">
                <a:latin typeface="ML-Aathira" pitchFamily="82" charset="0"/>
              </a:rPr>
              <a:t>(</a:t>
            </a:r>
            <a:r>
              <a:rPr lang="en-US" sz="2600" dirty="0" err="1">
                <a:latin typeface="ML-Aathira" pitchFamily="82" charset="0"/>
              </a:rPr>
              <a:t>sshZnIÀ</a:t>
            </a:r>
            <a:r>
              <a:rPr lang="en-US" sz="2600" dirty="0">
                <a:latin typeface="ML-Aathira" pitchFamily="82" charset="0"/>
              </a:rPr>
              <a:t> 12).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8144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905000" y="1646872"/>
            <a:ext cx="53340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</a:pP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Xncp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-¸«w</a:t>
            </a:r>
          </a:p>
          <a:p>
            <a:pPr algn="ctr"/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12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00" y="404812"/>
            <a:ext cx="5346700" cy="1195388"/>
          </a:xfrm>
          <a:prstGeom prst="rect">
            <a:avLst/>
          </a:prstGeom>
          <a:noFill/>
        </p:spPr>
      </p:pic>
      <p:pic>
        <p:nvPicPr>
          <p:cNvPr id="2" name="Picture 2" descr="C:\Users\user\Desktop\image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752600" y="2571750"/>
            <a:ext cx="5715000" cy="428625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81000" y="533400"/>
            <a:ext cx="8305800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ClrTx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Fs¶ A\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pKan¡pI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: Rm³ 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n§sf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a\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pjysc¸nSn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¡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p¶hcm¡mw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.</a:t>
            </a:r>
          </a:p>
          <a:p>
            <a:pPr algn="just">
              <a:buClrTx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	</a:t>
            </a:r>
            <a:r>
              <a:rPr lang="en-US" sz="3000" b="1" dirty="0" err="1">
                <a:latin typeface="ML-Aathira" pitchFamily="82" charset="0"/>
              </a:rPr>
              <a:t>ssZhcmPy¯nsâ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iqj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C¶p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tXyIamwhn</a:t>
            </a:r>
            <a:r>
              <a:rPr lang="en-US" sz="3000" b="1" dirty="0">
                <a:latin typeface="ML-Aathira" pitchFamily="82" charset="0"/>
              </a:rPr>
              <a:t>[w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evInbncn¡p¶Xv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ptcmlnXÀ¡mWv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¸« </a:t>
            </a:r>
            <a:r>
              <a:rPr lang="en-US" sz="3000" b="1" dirty="0" err="1">
                <a:latin typeface="ML-Aathira" pitchFamily="82" charset="0"/>
              </a:rPr>
              <a:t>IqZmibneqsS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bpKm´yt¯mfw</a:t>
            </a:r>
            <a:r>
              <a:rPr lang="en-US" sz="3000" b="1" dirty="0">
                <a:latin typeface="ML-Aathira" pitchFamily="82" charset="0"/>
              </a:rPr>
              <a:t> Cu </a:t>
            </a:r>
            <a:r>
              <a:rPr lang="en-US" sz="3000" b="1" dirty="0" err="1">
                <a:latin typeface="ML-Aathira" pitchFamily="82" charset="0"/>
              </a:rPr>
              <a:t>ZuXyw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k`bnÂ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nÀhln</a:t>
            </a:r>
            <a:r>
              <a:rPr lang="en-US" sz="3000" b="1" dirty="0">
                <a:latin typeface="ML-Aathira" pitchFamily="82" charset="0"/>
              </a:rPr>
              <a:t>¡ </a:t>
            </a:r>
            <a:r>
              <a:rPr lang="en-US" sz="3000" b="1" dirty="0" err="1">
                <a:latin typeface="ML-Aathira" pitchFamily="82" charset="0"/>
              </a:rPr>
              <a:t>s¸Sp¶p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pPr algn="just"/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81200" y="3429000"/>
            <a:ext cx="5038312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38144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04800" y="768489"/>
            <a:ext cx="853440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>
              <a:buFont typeface="+mj-lt"/>
              <a:buAutoNum type="arabicPeriod"/>
            </a:pP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utcmlnXyw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gb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nba¯nÂ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]ptcm-ln-X³ ap³]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hbv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¡-s¸-«-h³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s]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mXp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-]u-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tcm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lnXyw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iq-jm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-]u-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tcm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lnXyw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Çolm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-·m-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kl-ip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-{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iq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-IÀ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Çol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-·m-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cpsS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n´p-SÀ¨bpw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 ]cn-ip-²m-ßm-hnsâ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Ir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bpw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utcm-ln-Xy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-[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Àa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-§Ä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]ptcm-ln-X³ 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-¸n-¡p-¶-h³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]ptcm-ln-X³ hnip-²o-I-cn-¡p-¶-h³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]ptcm-ln-X³ \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bn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-¡p-¶-h³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utcm-ln-Xy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-¯n-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te</a:t>
            </a:r>
            <a:r>
              <a:rPr lang="en-US" sz="3000" b="1" dirty="0">
                <a:solidFill>
                  <a:srgbClr val="FF00FF"/>
                </a:solidFill>
                <a:latin typeface="ML-Aathira" pitchFamily="82" charset="0"/>
              </a:rPr>
              <a:t>-¡p-ff </a:t>
            </a:r>
            <a:r>
              <a:rPr lang="en-US" sz="3000" b="1" dirty="0" err="1">
                <a:solidFill>
                  <a:srgbClr val="FF00FF"/>
                </a:solidFill>
                <a:latin typeface="ML-Aathira" pitchFamily="82" charset="0"/>
              </a:rPr>
              <a:t>hnfn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33400" y="457200"/>
            <a:ext cx="8077200" cy="386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utcmlnXyw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gb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nba¯nÂ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3000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C{km-</a:t>
            </a:r>
            <a:r>
              <a:rPr lang="en-US" sz="3000" b="1" dirty="0" err="1">
                <a:latin typeface="ML-Aathira" pitchFamily="82" charset="0"/>
              </a:rPr>
              <a:t>tb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ens</a:t>
            </a:r>
            <a:r>
              <a:rPr lang="en-US" sz="3000" b="1" dirty="0">
                <a:latin typeface="ML-Aathira" pitchFamily="82" charset="0"/>
              </a:rPr>
              <a:t>\ ]</a:t>
            </a:r>
            <a:r>
              <a:rPr lang="en-US" sz="3000" b="1" dirty="0" err="1">
                <a:latin typeface="ML-Aathira" pitchFamily="82" charset="0"/>
              </a:rPr>
              <a:t>ptcm-ln-XKWhpw</a:t>
            </a:r>
            <a:r>
              <a:rPr lang="en-US" sz="3000" b="1" dirty="0">
                <a:latin typeface="ML-Aathira" pitchFamily="82" charset="0"/>
              </a:rPr>
              <a:t> hnip² P\</a:t>
            </a:r>
            <a:r>
              <a:rPr lang="en-US" sz="3000" b="1" dirty="0" err="1">
                <a:latin typeface="ML-Aathira" pitchFamily="82" charset="0"/>
              </a:rPr>
              <a:t>hpambn</a:t>
            </a:r>
            <a:r>
              <a:rPr lang="en-US" sz="3000" b="1" dirty="0">
                <a:latin typeface="ML-Aathira" pitchFamily="82" charset="0"/>
              </a:rPr>
              <a:t>- </a:t>
            </a:r>
            <a:r>
              <a:rPr lang="en-US" sz="3000" b="1" dirty="0" err="1">
                <a:latin typeface="ML-Aathira" pitchFamily="82" charset="0"/>
              </a:rPr>
              <a:t>Xnc</a:t>
            </a:r>
            <a:r>
              <a:rPr lang="en-US" sz="3000" b="1" dirty="0">
                <a:latin typeface="ML-Aathira" pitchFamily="82" charset="0"/>
              </a:rPr>
              <a:t>-sª-Sp-¯p C{</a:t>
            </a:r>
            <a:r>
              <a:rPr lang="en-US" sz="3000" b="1" dirty="0" err="1">
                <a:latin typeface="ML-Aathira" pitchFamily="82" charset="0"/>
              </a:rPr>
              <a:t>kmtbense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teho-tKm</a:t>
            </a:r>
            <a:r>
              <a:rPr lang="en-US" sz="3000" b="1" dirty="0">
                <a:latin typeface="ML-Aathira" pitchFamily="82" charset="0"/>
              </a:rPr>
              <a:t>-{Xs¯ </a:t>
            </a:r>
            <a:r>
              <a:rPr lang="en-US" sz="3000" b="1" dirty="0" err="1">
                <a:latin typeface="ML-Aathira" pitchFamily="82" charset="0"/>
              </a:rPr>
              <a:t>Bcm</a:t>
            </a:r>
            <a:r>
              <a:rPr lang="en-US" sz="3000" b="1" dirty="0">
                <a:latin typeface="ML-Aathira" pitchFamily="82" charset="0"/>
              </a:rPr>
              <a:t>-[-\m-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bv¡mbn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tXyIw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ntbm-Kn</a:t>
            </a:r>
            <a:r>
              <a:rPr lang="en-US" sz="3000" b="1" dirty="0">
                <a:latin typeface="ML-Aathira" pitchFamily="82" charset="0"/>
              </a:rPr>
              <a:t>-¨p.</a:t>
            </a:r>
          </a:p>
          <a:p>
            <a:pPr algn="just"/>
            <a:r>
              <a:rPr lang="en-US" sz="3000" b="1" dirty="0">
                <a:latin typeface="ML-Aathira" pitchFamily="82" charset="0"/>
              </a:rPr>
              <a:t> 	]g-b-\n-b-a--en-</a:t>
            </a:r>
            <a:r>
              <a:rPr lang="en-US" sz="3000" b="1" dirty="0" err="1">
                <a:latin typeface="ML-Aathira" pitchFamily="82" charset="0"/>
              </a:rPr>
              <a:t>Ifpw</a:t>
            </a:r>
            <a:r>
              <a:rPr lang="en-US" sz="3000" b="1" dirty="0">
                <a:latin typeface="ML-Aathira" pitchFamily="82" charset="0"/>
              </a:rPr>
              <a:t> ]g-b-\n-</a:t>
            </a:r>
            <a:r>
              <a:rPr lang="en-US" sz="3000" b="1" dirty="0" err="1">
                <a:latin typeface="ML-Aathira" pitchFamily="82" charset="0"/>
              </a:rPr>
              <a:t>ba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utcm-ln-Xyhpw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Cutim-bnÂ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qÀ¯nbm</a:t>
            </a:r>
            <a:r>
              <a:rPr lang="en-US" sz="3000" b="1" dirty="0">
                <a:latin typeface="ML-Aathira" pitchFamily="82" charset="0"/>
              </a:rPr>
              <a:t>¡-s¸-</a:t>
            </a:r>
            <a:r>
              <a:rPr lang="en-US" sz="3000" b="1" dirty="0" err="1">
                <a:latin typeface="ML-Aathira" pitchFamily="82" charset="0"/>
              </a:rPr>
              <a:t>Sm</a:t>
            </a:r>
            <a:r>
              <a:rPr lang="en-US" sz="3000" b="1" dirty="0">
                <a:latin typeface="ML-Aathira" pitchFamily="82" charset="0"/>
              </a:rPr>
              <a:t>-\n-cp¶ ]</a:t>
            </a:r>
            <a:r>
              <a:rPr lang="en-US" sz="3000" b="1" dirty="0" err="1">
                <a:latin typeface="ML-Aathira" pitchFamily="82" charset="0"/>
              </a:rPr>
              <a:t>pXn</a:t>
            </a:r>
            <a:r>
              <a:rPr lang="en-US" sz="3000" b="1" dirty="0">
                <a:latin typeface="ML-Aathira" pitchFamily="82" charset="0"/>
              </a:rPr>
              <a:t>-b-\n-b-a-¯</a:t>
            </a:r>
            <a:r>
              <a:rPr lang="en-US" sz="3000" b="1" dirty="0" err="1">
                <a:latin typeface="ML-Aathira" pitchFamily="82" charset="0"/>
              </a:rPr>
              <a:t>nse</a:t>
            </a:r>
            <a:r>
              <a:rPr lang="en-US" sz="3000" b="1" dirty="0">
                <a:latin typeface="ML-Aathira" pitchFamily="82" charset="0"/>
              </a:rPr>
              <a:t> _en-</a:t>
            </a:r>
            <a:r>
              <a:rPr lang="en-US" sz="3000" b="1" dirty="0" err="1">
                <a:latin typeface="ML-Aathira" pitchFamily="82" charset="0"/>
              </a:rPr>
              <a:t>bp-sSbpw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utcm-ln-Xy</a:t>
            </a:r>
            <a:r>
              <a:rPr lang="en-US" sz="3000" b="1" dirty="0">
                <a:latin typeface="ML-Aathira" pitchFamily="82" charset="0"/>
              </a:rPr>
              <a:t>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Xn-cq</a:t>
            </a:r>
            <a:r>
              <a:rPr lang="en-US" sz="3000" b="1" dirty="0">
                <a:latin typeface="ML-Aathira" pitchFamily="82" charset="0"/>
              </a:rPr>
              <a:t>]-§Ä am{X-am-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cp¶p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dirty="0">
                <a:latin typeface="ML-Aathira" pitchFamily="82" charset="0"/>
              </a:rPr>
              <a:t>(</a:t>
            </a:r>
            <a:r>
              <a:rPr lang="en-US" sz="3000" dirty="0" err="1">
                <a:latin typeface="ML-Aathira" pitchFamily="82" charset="0"/>
              </a:rPr>
              <a:t>sl</a:t>
            </a:r>
            <a:r>
              <a:rPr lang="en-US" sz="3000" dirty="0">
                <a:latin typeface="ML-Aathira" pitchFamily="82" charset="0"/>
              </a:rPr>
              <a:t>{_m 10:1þ18).</a:t>
            </a:r>
            <a:endParaRPr lang="en-US" sz="30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1266" name="Picture 2" descr="D:\web photo\lession 9\Grape Harvest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0083" y="4343400"/>
            <a:ext cx="4401717" cy="2514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458754"/>
            <a:ext cx="640080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]ptcm-ln-X³ F¶ </a:t>
            </a:r>
            <a:r>
              <a:rPr lang="en-US" sz="3000" b="1" dirty="0" err="1">
                <a:latin typeface="ML-Aathira" pitchFamily="82" charset="0"/>
              </a:rPr>
              <a:t>hm¡nsâ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AÀ°w</a:t>
            </a:r>
            <a:r>
              <a:rPr lang="en-US" sz="3000" b="1" dirty="0">
                <a:latin typeface="ML-Aathira" pitchFamily="82" charset="0"/>
              </a:rPr>
              <a:t> ap³]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hbv</a:t>
            </a:r>
            <a:r>
              <a:rPr lang="en-US" sz="3000" b="1" dirty="0">
                <a:latin typeface="ML-Aathira" pitchFamily="82" charset="0"/>
              </a:rPr>
              <a:t>¡-s¸-«-h³ </a:t>
            </a:r>
            <a:r>
              <a:rPr lang="en-US" sz="3000" b="1" dirty="0" err="1">
                <a:latin typeface="ML-Aathira" pitchFamily="82" charset="0"/>
              </a:rPr>
              <a:t>F¶m-Wv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jy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cpsS</a:t>
            </a:r>
            <a:r>
              <a:rPr lang="en-US" sz="3000" b="1" dirty="0">
                <a:latin typeface="ML-Aathira" pitchFamily="82" charset="0"/>
              </a:rPr>
              <a:t> ap³]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hbv¡p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hyàn-bmWv</a:t>
            </a:r>
            <a:r>
              <a:rPr lang="en-US" sz="3000" b="1" dirty="0">
                <a:latin typeface="ML-Aathira" pitchFamily="82" charset="0"/>
              </a:rPr>
              <a:t> ]ptcm-ln-X³. </a:t>
            </a:r>
            <a:r>
              <a:rPr lang="en-US" sz="3000" b="1" dirty="0" err="1">
                <a:latin typeface="ML-Aathira" pitchFamily="82" charset="0"/>
              </a:rPr>
              <a:t>H¸w</a:t>
            </a:r>
            <a:r>
              <a:rPr lang="en-US" sz="3000" b="1" dirty="0">
                <a:latin typeface="ML-Aathira" pitchFamily="82" charset="0"/>
              </a:rPr>
              <a:t> k`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ap³]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hbv¡p</a:t>
            </a:r>
            <a:r>
              <a:rPr lang="en-US" sz="3000" b="1" dirty="0">
                <a:latin typeface="ML-Aathira" pitchFamily="82" charset="0"/>
              </a:rPr>
              <a:t>-¶-h-\pw. \</a:t>
            </a:r>
            <a:r>
              <a:rPr lang="en-US" sz="3000" b="1" dirty="0" err="1">
                <a:latin typeface="ML-Aathira" pitchFamily="82" charset="0"/>
              </a:rPr>
              <a:t>nXy</a:t>
            </a:r>
            <a:r>
              <a:rPr lang="en-US" sz="3000" b="1" dirty="0">
                <a:latin typeface="ML-Aathira" pitchFamily="82" charset="0"/>
              </a:rPr>
              <a:t>-]p-</a:t>
            </a:r>
            <a:r>
              <a:rPr lang="en-US" sz="3000" b="1" dirty="0" err="1">
                <a:latin typeface="ML-Aathira" pitchFamily="82" charset="0"/>
              </a:rPr>
              <a:t>tcm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-\</a:t>
            </a:r>
            <a:r>
              <a:rPr lang="en-US" sz="3000" b="1" dirty="0" err="1">
                <a:latin typeface="ML-Aathira" pitchFamily="82" charset="0"/>
              </a:rPr>
              <a:t>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utcm-ln-Xy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Xncp</a:t>
            </a:r>
            <a:r>
              <a:rPr lang="en-US" sz="3000" b="1" dirty="0">
                <a:latin typeface="ML-Aathira" pitchFamily="82" charset="0"/>
              </a:rPr>
              <a:t>-¸-«-</a:t>
            </a:r>
            <a:r>
              <a:rPr lang="en-US" sz="3000" b="1" dirty="0" err="1">
                <a:latin typeface="ML-Aathira" pitchFamily="82" charset="0"/>
              </a:rPr>
              <a:t>sa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IqZm-i-bn-eqsS</a:t>
            </a:r>
            <a:r>
              <a:rPr lang="en-US" sz="3000" b="1" dirty="0">
                <a:latin typeface="ML-Aathira" pitchFamily="82" charset="0"/>
              </a:rPr>
              <a:t> ]ptcm-ln-X³ ]¦-</a:t>
            </a:r>
            <a:r>
              <a:rPr lang="en-US" sz="3000" b="1" dirty="0" err="1">
                <a:latin typeface="ML-Aathira" pitchFamily="82" charset="0"/>
              </a:rPr>
              <a:t>tNÀ</a:t>
            </a:r>
            <a:r>
              <a:rPr lang="en-US" sz="3000" b="1" dirty="0">
                <a:latin typeface="ML-Aathira" pitchFamily="82" charset="0"/>
              </a:rPr>
              <a:t>¡-s¸-Sp-¶p. C{]</a:t>
            </a:r>
            <a:r>
              <a:rPr lang="en-US" sz="3000" b="1" dirty="0" err="1">
                <a:latin typeface="ML-Aathira" pitchFamily="82" charset="0"/>
              </a:rPr>
              <a:t>Imcw</a:t>
            </a:r>
            <a:r>
              <a:rPr lang="en-US" sz="3000" b="1" dirty="0">
                <a:latin typeface="ML-Aathira" pitchFamily="82" charset="0"/>
              </a:rPr>
              <a:t> Ah³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jy</a:t>
            </a:r>
            <a:r>
              <a:rPr lang="en-US" sz="3000" b="1" dirty="0">
                <a:latin typeface="ML-Aathira" pitchFamily="82" charset="0"/>
              </a:rPr>
              <a:t>-cp-</a:t>
            </a:r>
            <a:r>
              <a:rPr lang="en-US" sz="3000" b="1" dirty="0" err="1">
                <a:latin typeface="ML-Aathira" pitchFamily="82" charset="0"/>
              </a:rPr>
              <a:t>sSbpw</a:t>
            </a:r>
            <a:r>
              <a:rPr lang="en-US" sz="3000" b="1" dirty="0">
                <a:latin typeface="ML-Aathira" pitchFamily="82" charset="0"/>
              </a:rPr>
              <a:t> CS-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a[y-</a:t>
            </a:r>
            <a:r>
              <a:rPr lang="en-US" sz="3000" b="1" dirty="0" err="1">
                <a:latin typeface="ML-Aathira" pitchFamily="82" charset="0"/>
              </a:rPr>
              <a:t>hÀ¯n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bm-bn</a:t>
            </a:r>
            <a:r>
              <a:rPr lang="en-US" sz="3000" b="1" dirty="0">
                <a:latin typeface="ML-Aathira" pitchFamily="82" charset="0"/>
              </a:rPr>
              <a:t>-¯o-cp-¶p.</a:t>
            </a:r>
          </a:p>
        </p:txBody>
      </p:sp>
      <p:sp>
        <p:nvSpPr>
          <p:cNvPr id="6" name="Rectangle 5"/>
          <p:cNvSpPr/>
          <p:nvPr/>
        </p:nvSpPr>
        <p:spPr>
          <a:xfrm>
            <a:off x="1447800" y="457200"/>
            <a:ext cx="621836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]ptcm-ln-X³ ap³]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hbv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¡-s¸-«-h³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2050" name="Picture 2" descr="D:\10-31-2012\CMC TEXT\Malayalam\CATE CHISM STD 9\Std_IX_Chapter 6\Beseeching prayer.tif"/>
          <p:cNvPicPr>
            <a:picLocks noChangeAspect="1" noChangeArrowheads="1"/>
          </p:cNvPicPr>
          <p:nvPr/>
        </p:nvPicPr>
        <p:blipFill>
          <a:blip r:embed="rId2"/>
          <a:srcRect l="6943" r="6542"/>
          <a:stretch>
            <a:fillRect/>
          </a:stretch>
        </p:blipFill>
        <p:spPr bwMode="auto">
          <a:xfrm>
            <a:off x="7086600" y="1831975"/>
            <a:ext cx="2057400" cy="3273425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09600" y="1143000"/>
            <a:ext cx="80010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amt½m-Zo-km-bn-eqsS </a:t>
            </a:r>
            <a:r>
              <a:rPr lang="en-US" sz="3000" b="1" dirty="0" err="1">
                <a:latin typeface="ML-Aathira" pitchFamily="82" charset="0"/>
              </a:rPr>
              <a:t>Hmtcm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hyànbpw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utcm-ln-Xy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]¦p-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-cp-¶p. </a:t>
            </a:r>
            <a:r>
              <a:rPr lang="en-US" sz="3000" b="1" dirty="0" err="1">
                <a:latin typeface="ML-Aathira" pitchFamily="82" charset="0"/>
              </a:rPr>
              <a:t>CXmWv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-P-\-¯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s]</a:t>
            </a:r>
            <a:r>
              <a:rPr lang="en-US" sz="3000" b="1" dirty="0" err="1">
                <a:latin typeface="ML-Aathira" pitchFamily="82" charset="0"/>
              </a:rPr>
              <a:t>mXp</a:t>
            </a:r>
            <a:r>
              <a:rPr lang="en-US" sz="3000" b="1" dirty="0">
                <a:latin typeface="ML-Aathira" pitchFamily="82" charset="0"/>
              </a:rPr>
              <a:t>-]u-</a:t>
            </a:r>
            <a:r>
              <a:rPr lang="en-US" sz="3000" b="1" dirty="0" err="1">
                <a:latin typeface="ML-Aathira" pitchFamily="82" charset="0"/>
              </a:rPr>
              <a:t>tcm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ln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Xyw</a:t>
            </a:r>
            <a:r>
              <a:rPr lang="en-US" sz="3000" b="1" dirty="0">
                <a:latin typeface="ML-Aathira" pitchFamily="82" charset="0"/>
              </a:rPr>
              <a:t>. \½psS </a:t>
            </a:r>
            <a:r>
              <a:rPr lang="en-US" sz="3000" b="1" dirty="0" err="1">
                <a:latin typeface="ML-Aathira" pitchFamily="82" charset="0"/>
              </a:rPr>
              <a:t>Pohn-Xhpw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hÀ</a:t>
            </a:r>
            <a:r>
              <a:rPr lang="en-US" sz="3000" b="1" dirty="0">
                <a:latin typeface="ML-Aathira" pitchFamily="82" charset="0"/>
              </a:rPr>
              <a:t>¯-\-§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_en-</a:t>
            </a:r>
            <a:r>
              <a:rPr lang="en-US" sz="3000" b="1" dirty="0" err="1">
                <a:latin typeface="ML-Aathira" pitchFamily="82" charset="0"/>
              </a:rPr>
              <a:t>bÀ</a:t>
            </a:r>
            <a:r>
              <a:rPr lang="en-US" sz="3000" b="1" dirty="0">
                <a:latin typeface="ML-Aathira" pitchFamily="82" charset="0"/>
              </a:rPr>
              <a:t>¸-W-¯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ssNX</a:t>
            </a:r>
            <a:r>
              <a:rPr lang="en-US" sz="3000" b="1" dirty="0">
                <a:latin typeface="ML-Aathira" pitchFamily="82" charset="0"/>
              </a:rPr>
              <a:t>-\y-¯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nÀh-ln</a:t>
            </a:r>
            <a:r>
              <a:rPr lang="en-US" sz="3000" b="1" dirty="0">
                <a:latin typeface="ML-Aathira" pitchFamily="82" charset="0"/>
              </a:rPr>
              <a:t>-¨p-</a:t>
            </a:r>
            <a:r>
              <a:rPr lang="en-US" sz="3000" b="1" dirty="0" err="1">
                <a:latin typeface="ML-Aathira" pitchFamily="82" charset="0"/>
              </a:rPr>
              <a:t>sIm­v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ap¡v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Npäpw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-¡p¶ a\p-</a:t>
            </a:r>
            <a:r>
              <a:rPr lang="en-US" sz="3000" b="1" dirty="0" err="1">
                <a:latin typeface="ML-Aathira" pitchFamily="82" charset="0"/>
              </a:rPr>
              <a:t>jyÀ¡v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Cutimsb</a:t>
            </a:r>
            <a:r>
              <a:rPr lang="en-US" sz="3000" b="1" dirty="0">
                <a:latin typeface="ML-Aathira" pitchFamily="82" charset="0"/>
              </a:rPr>
              <a:t>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-N-b-s¸-</a:t>
            </a:r>
            <a:r>
              <a:rPr lang="en-US" sz="3000" b="1" dirty="0" err="1">
                <a:latin typeface="ML-Aathira" pitchFamily="82" charset="0"/>
              </a:rPr>
              <a:t>Sp¯n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s¡m</a:t>
            </a:r>
            <a:r>
              <a:rPr lang="en-US" sz="3000" b="1" dirty="0">
                <a:latin typeface="ML-Aathira" pitchFamily="82" charset="0"/>
              </a:rPr>
              <a:t>-Sp-¡m\pw </a:t>
            </a:r>
            <a:r>
              <a:rPr lang="en-US" sz="3000" b="1" dirty="0" err="1">
                <a:latin typeface="ML-Aathira" pitchFamily="82" charset="0"/>
              </a:rPr>
              <a:t>Ahsc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-¯n-</a:t>
            </a:r>
            <a:r>
              <a:rPr lang="en-US" sz="3000" b="1" dirty="0" err="1">
                <a:latin typeface="ML-Aathira" pitchFamily="82" charset="0"/>
              </a:rPr>
              <a:t>te¡v</a:t>
            </a:r>
            <a:r>
              <a:rPr lang="en-US" sz="3000" b="1" dirty="0">
                <a:latin typeface="ML-Aathira" pitchFamily="82" charset="0"/>
              </a:rPr>
              <a:t> B\-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-¡m\pw s]</a:t>
            </a:r>
            <a:r>
              <a:rPr lang="en-US" sz="3000" b="1" dirty="0" err="1">
                <a:latin typeface="ML-Aathira" pitchFamily="82" charset="0"/>
              </a:rPr>
              <a:t>mXp</a:t>
            </a:r>
            <a:r>
              <a:rPr lang="en-US" sz="3000" b="1" dirty="0">
                <a:latin typeface="ML-Aathira" pitchFamily="82" charset="0"/>
              </a:rPr>
              <a:t>-]u-</a:t>
            </a:r>
            <a:r>
              <a:rPr lang="en-US" sz="3000" b="1" dirty="0" err="1">
                <a:latin typeface="ML-Aathira" pitchFamily="82" charset="0"/>
              </a:rPr>
              <a:t>tcm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lnXyw</a:t>
            </a:r>
            <a:r>
              <a:rPr lang="en-US" sz="3000" b="1" dirty="0">
                <a:latin typeface="ML-Aathira" pitchFamily="82" charset="0"/>
              </a:rPr>
              <a:t> \s½ IS-s¸-Sp-¯p-¶p.</a:t>
            </a:r>
          </a:p>
        </p:txBody>
      </p:sp>
      <p:sp>
        <p:nvSpPr>
          <p:cNvPr id="6" name="Rectangle 5"/>
          <p:cNvSpPr/>
          <p:nvPr/>
        </p:nvSpPr>
        <p:spPr>
          <a:xfrm>
            <a:off x="2960320" y="457200"/>
            <a:ext cx="3288080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s]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mXp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-]u-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lnXyw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3074" name="Picture 2" descr="D:\web photo\lession 9\2\Pope Ben Baptism_Of_Chil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95600" y="4648200"/>
            <a:ext cx="3317939" cy="22098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685800" y="1219200"/>
            <a:ext cx="77724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ssZhw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k`-bnÂ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Nnesc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sXc</a:t>
            </a:r>
            <a:r>
              <a:rPr lang="en-US" sz="3000" b="1" dirty="0">
                <a:latin typeface="ML-Aathira" pitchFamily="82" charset="0"/>
              </a:rPr>
              <a:t>-sª-</a:t>
            </a:r>
            <a:r>
              <a:rPr lang="en-US" sz="3000" b="1" dirty="0" err="1">
                <a:latin typeface="ML-Aathira" pitchFamily="82" charset="0"/>
              </a:rPr>
              <a:t>Sp¯v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{</a:t>
            </a:r>
            <a:r>
              <a:rPr lang="en-US" sz="3000" b="1" dirty="0" err="1">
                <a:latin typeface="ML-Aathira" pitchFamily="82" charset="0"/>
              </a:rPr>
              <a:t>iq</a:t>
            </a:r>
            <a:r>
              <a:rPr lang="en-US" sz="3000" b="1" dirty="0">
                <a:latin typeface="ML-Aathira" pitchFamily="82" charset="0"/>
              </a:rPr>
              <a:t>-j-</a:t>
            </a:r>
            <a:r>
              <a:rPr lang="en-US" sz="3000" b="1" dirty="0" err="1">
                <a:latin typeface="ML-Aathira" pitchFamily="82" charset="0"/>
              </a:rPr>
              <a:t>bv¡mbn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tXyIw</a:t>
            </a:r>
            <a:r>
              <a:rPr lang="en-US" sz="3000" b="1" dirty="0">
                <a:latin typeface="ML-Aathira" pitchFamily="82" charset="0"/>
              </a:rPr>
              <a:t>  \</a:t>
            </a:r>
            <a:r>
              <a:rPr lang="en-US" sz="3000" b="1" dirty="0" err="1">
                <a:latin typeface="ML-Aathira" pitchFamily="82" charset="0"/>
              </a:rPr>
              <a:t>ntbmKn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-P-\s¯ \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-¡m\pw ]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-¸n-¡m\pw hnip-²o-I-cn-¡m-\p-</a:t>
            </a:r>
            <a:r>
              <a:rPr lang="en-US" sz="3000" b="1" dirty="0" err="1">
                <a:latin typeface="ML-Aathira" pitchFamily="82" charset="0"/>
              </a:rPr>
              <a:t>ap</a:t>
            </a:r>
            <a:r>
              <a:rPr lang="en-US" sz="3000" b="1" dirty="0">
                <a:latin typeface="ML-Aathira" pitchFamily="82" charset="0"/>
              </a:rPr>
              <a:t>-ff </a:t>
            </a:r>
            <a:r>
              <a:rPr lang="en-US" sz="3000" b="1" dirty="0" err="1">
                <a:latin typeface="ML-Aathira" pitchFamily="82" charset="0"/>
              </a:rPr>
              <a:t>Xsâ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ZuXy</a:t>
            </a:r>
            <a:r>
              <a:rPr lang="en-US" sz="3000" b="1" dirty="0">
                <a:latin typeface="ML-Aathira" pitchFamily="82" charset="0"/>
              </a:rPr>
              <a:t>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Ahsc</a:t>
            </a:r>
            <a:r>
              <a:rPr lang="en-US" sz="3000" b="1" dirty="0">
                <a:latin typeface="ML-Aathira" pitchFamily="82" charset="0"/>
              </a:rPr>
              <a:t> ]¦p-</a:t>
            </a:r>
            <a:r>
              <a:rPr lang="en-US" sz="3000" b="1" dirty="0" err="1">
                <a:latin typeface="ML-Aathira" pitchFamily="82" charset="0"/>
              </a:rPr>
              <a:t>tNÀ¡p</a:t>
            </a:r>
            <a:r>
              <a:rPr lang="en-US" sz="3000" b="1" dirty="0">
                <a:latin typeface="ML-Aathira" pitchFamily="82" charset="0"/>
              </a:rPr>
              <a:t>-¶p.</a:t>
            </a:r>
          </a:p>
        </p:txBody>
      </p:sp>
      <p:sp>
        <p:nvSpPr>
          <p:cNvPr id="6" name="Rectangle 5"/>
          <p:cNvSpPr/>
          <p:nvPr/>
        </p:nvSpPr>
        <p:spPr>
          <a:xfrm>
            <a:off x="2743200" y="381000"/>
            <a:ext cx="367119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ip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iq-jm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-]u-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tcm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lnXyw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3429000"/>
            <a:ext cx="5383644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1804</TotalTime>
  <Words>346</Words>
  <Application>Microsoft Office PowerPoint</Application>
  <PresentationFormat>On-screen Show (4:3)</PresentationFormat>
  <Paragraphs>85</Paragraphs>
  <Slides>22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3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Administrator</cp:lastModifiedBy>
  <cp:revision>278</cp:revision>
  <dcterms:created xsi:type="dcterms:W3CDTF">2013-05-26T14:48:20Z</dcterms:created>
  <dcterms:modified xsi:type="dcterms:W3CDTF">2013-11-11T06:47:27Z</dcterms:modified>
</cp:coreProperties>
</file>